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6" r:id="rId2"/>
  </p:sldIdLst>
  <p:sldSz cx="28800425" cy="51120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65" autoAdjust="0"/>
    <p:restoredTop sz="94660"/>
  </p:normalViewPr>
  <p:slideViewPr>
    <p:cSldViewPr snapToGrid="0">
      <p:cViewPr>
        <p:scale>
          <a:sx n="25" d="100"/>
          <a:sy n="25" d="100"/>
        </p:scale>
        <p:origin x="864" y="-3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4152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595B1D-EF50-4B84-959A-BDA66AC68431}" type="datetimeFigureOut">
              <a:rPr lang="zh-HK" altLang="en-US" smtClean="0"/>
              <a:t>2/7/2026</a:t>
            </a:fld>
            <a:endParaRPr lang="zh-HK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59050" y="1143000"/>
            <a:ext cx="17399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HK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HK"/>
              <a:t>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43C8F1-619E-49FA-BF79-4A8CE7A06A1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499661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836182" rtl="0" eaLnBrk="1" latinLnBrk="0" hangingPunct="1">
      <a:defRPr sz="5034" kern="1200">
        <a:solidFill>
          <a:schemeClr val="tx1"/>
        </a:solidFill>
        <a:latin typeface="+mn-lt"/>
        <a:ea typeface="+mn-ea"/>
        <a:cs typeface="+mn-cs"/>
      </a:defRPr>
    </a:lvl1pPr>
    <a:lvl2pPr marL="1918091" algn="l" defTabSz="3836182" rtl="0" eaLnBrk="1" latinLnBrk="0" hangingPunct="1">
      <a:defRPr sz="5034" kern="1200">
        <a:solidFill>
          <a:schemeClr val="tx1"/>
        </a:solidFill>
        <a:latin typeface="+mn-lt"/>
        <a:ea typeface="+mn-ea"/>
        <a:cs typeface="+mn-cs"/>
      </a:defRPr>
    </a:lvl2pPr>
    <a:lvl3pPr marL="3836182" algn="l" defTabSz="3836182" rtl="0" eaLnBrk="1" latinLnBrk="0" hangingPunct="1">
      <a:defRPr sz="5034" kern="1200">
        <a:solidFill>
          <a:schemeClr val="tx1"/>
        </a:solidFill>
        <a:latin typeface="+mn-lt"/>
        <a:ea typeface="+mn-ea"/>
        <a:cs typeface="+mn-cs"/>
      </a:defRPr>
    </a:lvl3pPr>
    <a:lvl4pPr marL="5754273" algn="l" defTabSz="3836182" rtl="0" eaLnBrk="1" latinLnBrk="0" hangingPunct="1">
      <a:defRPr sz="5034" kern="1200">
        <a:solidFill>
          <a:schemeClr val="tx1"/>
        </a:solidFill>
        <a:latin typeface="+mn-lt"/>
        <a:ea typeface="+mn-ea"/>
        <a:cs typeface="+mn-cs"/>
      </a:defRPr>
    </a:lvl4pPr>
    <a:lvl5pPr marL="7672365" algn="l" defTabSz="3836182" rtl="0" eaLnBrk="1" latinLnBrk="0" hangingPunct="1">
      <a:defRPr sz="5034" kern="1200">
        <a:solidFill>
          <a:schemeClr val="tx1"/>
        </a:solidFill>
        <a:latin typeface="+mn-lt"/>
        <a:ea typeface="+mn-ea"/>
        <a:cs typeface="+mn-cs"/>
      </a:defRPr>
    </a:lvl5pPr>
    <a:lvl6pPr marL="9590456" algn="l" defTabSz="3836182" rtl="0" eaLnBrk="1" latinLnBrk="0" hangingPunct="1">
      <a:defRPr sz="5034" kern="1200">
        <a:solidFill>
          <a:schemeClr val="tx1"/>
        </a:solidFill>
        <a:latin typeface="+mn-lt"/>
        <a:ea typeface="+mn-ea"/>
        <a:cs typeface="+mn-cs"/>
      </a:defRPr>
    </a:lvl6pPr>
    <a:lvl7pPr marL="11508547" algn="l" defTabSz="3836182" rtl="0" eaLnBrk="1" latinLnBrk="0" hangingPunct="1">
      <a:defRPr sz="5034" kern="1200">
        <a:solidFill>
          <a:schemeClr val="tx1"/>
        </a:solidFill>
        <a:latin typeface="+mn-lt"/>
        <a:ea typeface="+mn-ea"/>
        <a:cs typeface="+mn-cs"/>
      </a:defRPr>
    </a:lvl7pPr>
    <a:lvl8pPr marL="13426638" algn="l" defTabSz="3836182" rtl="0" eaLnBrk="1" latinLnBrk="0" hangingPunct="1">
      <a:defRPr sz="5034" kern="1200">
        <a:solidFill>
          <a:schemeClr val="tx1"/>
        </a:solidFill>
        <a:latin typeface="+mn-lt"/>
        <a:ea typeface="+mn-ea"/>
        <a:cs typeface="+mn-cs"/>
      </a:defRPr>
    </a:lvl8pPr>
    <a:lvl9pPr marL="15344729" algn="l" defTabSz="3836182" rtl="0" eaLnBrk="1" latinLnBrk="0" hangingPunct="1">
      <a:defRPr sz="503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032" y="8366281"/>
            <a:ext cx="24480361" cy="17797568"/>
          </a:xfrm>
        </p:spPr>
        <p:txBody>
          <a:bodyPr anchor="b"/>
          <a:lstStyle>
            <a:lvl1pPr algn="ctr">
              <a:defRPr sz="18898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00053" y="26850192"/>
            <a:ext cx="21600319" cy="12342326"/>
          </a:xfrm>
        </p:spPr>
        <p:txBody>
          <a:bodyPr/>
          <a:lstStyle>
            <a:lvl1pPr marL="0" indent="0" algn="ctr">
              <a:buNone/>
              <a:defRPr sz="7559"/>
            </a:lvl1pPr>
            <a:lvl2pPr marL="1440043" indent="0" algn="ctr">
              <a:buNone/>
              <a:defRPr sz="6299"/>
            </a:lvl2pPr>
            <a:lvl3pPr marL="2880086" indent="0" algn="ctr">
              <a:buNone/>
              <a:defRPr sz="5669"/>
            </a:lvl3pPr>
            <a:lvl4pPr marL="4320129" indent="0" algn="ctr">
              <a:buNone/>
              <a:defRPr sz="5040"/>
            </a:lvl4pPr>
            <a:lvl5pPr marL="5760171" indent="0" algn="ctr">
              <a:buNone/>
              <a:defRPr sz="5040"/>
            </a:lvl5pPr>
            <a:lvl6pPr marL="7200214" indent="0" algn="ctr">
              <a:buNone/>
              <a:defRPr sz="5040"/>
            </a:lvl6pPr>
            <a:lvl7pPr marL="8640257" indent="0" algn="ctr">
              <a:buNone/>
              <a:defRPr sz="5040"/>
            </a:lvl7pPr>
            <a:lvl8pPr marL="10080300" indent="0" algn="ctr">
              <a:buNone/>
              <a:defRPr sz="5040"/>
            </a:lvl8pPr>
            <a:lvl9pPr marL="11520343" indent="0" algn="ctr">
              <a:buNone/>
              <a:defRPr sz="5040"/>
            </a:lvl9pPr>
          </a:lstStyle>
          <a:p>
            <a:r>
              <a:rPr lang="en-US" altLang="zh-HK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21443-B562-4B26-BFF3-6A7DE9ABA51F}" type="datetimeFigureOut">
              <a:rPr lang="zh-HK" altLang="en-US" smtClean="0"/>
              <a:t>2/7/2026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A60E2-AF75-4C51-B220-E41975EF96C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674100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HK"/>
              <a:t>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21443-B562-4B26-BFF3-6A7DE9ABA51F}" type="datetimeFigureOut">
              <a:rPr lang="zh-HK" altLang="en-US" smtClean="0"/>
              <a:t>2/7/2026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A60E2-AF75-4C51-B220-E41975EF96C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613829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10306" y="2721703"/>
            <a:ext cx="6210092" cy="43322409"/>
          </a:xfrm>
        </p:spPr>
        <p:txBody>
          <a:bodyPr vert="eaVert"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0031" y="2721703"/>
            <a:ext cx="18270270" cy="43322409"/>
          </a:xfrm>
        </p:spPr>
        <p:txBody>
          <a:bodyPr vert="eaVert"/>
          <a:lstStyle/>
          <a:p>
            <a:pPr lvl="0"/>
            <a:r>
              <a:rPr lang="en-US" altLang="zh-HK"/>
              <a:t>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21443-B562-4B26-BFF3-6A7DE9ABA51F}" type="datetimeFigureOut">
              <a:rPr lang="zh-HK" altLang="en-US" smtClean="0"/>
              <a:t>2/7/2026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A60E2-AF75-4C51-B220-E41975EF96C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187777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HK"/>
              <a:t>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21443-B562-4B26-BFF3-6A7DE9ABA51F}" type="datetimeFigureOut">
              <a:rPr lang="zh-HK" altLang="en-US" smtClean="0"/>
              <a:t>2/7/2026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A60E2-AF75-4C51-B220-E41975EF96C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650398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5030" y="12744683"/>
            <a:ext cx="24840367" cy="21264777"/>
          </a:xfrm>
        </p:spPr>
        <p:txBody>
          <a:bodyPr anchor="b"/>
          <a:lstStyle>
            <a:lvl1pPr>
              <a:defRPr sz="18898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5030" y="34210633"/>
            <a:ext cx="24840367" cy="11182644"/>
          </a:xfrm>
        </p:spPr>
        <p:txBody>
          <a:bodyPr/>
          <a:lstStyle>
            <a:lvl1pPr marL="0" indent="0">
              <a:buNone/>
              <a:defRPr sz="7559">
                <a:solidFill>
                  <a:schemeClr val="tx1"/>
                </a:solidFill>
              </a:defRPr>
            </a:lvl1pPr>
            <a:lvl2pPr marL="1440043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2pPr>
            <a:lvl3pPr marL="288008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320129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4pPr>
            <a:lvl5pPr marL="5760171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5pPr>
            <a:lvl6pPr marL="7200214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6pPr>
            <a:lvl7pPr marL="8640257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7pPr>
            <a:lvl8pPr marL="1008030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8pPr>
            <a:lvl9pPr marL="11520343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HK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21443-B562-4B26-BFF3-6A7DE9ABA51F}" type="datetimeFigureOut">
              <a:rPr lang="zh-HK" altLang="en-US" smtClean="0"/>
              <a:t>2/7/2026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A60E2-AF75-4C51-B220-E41975EF96C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461046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0029" y="13608513"/>
            <a:ext cx="12240181" cy="32435599"/>
          </a:xfrm>
        </p:spPr>
        <p:txBody>
          <a:bodyPr/>
          <a:lstStyle/>
          <a:p>
            <a:pPr lvl="0"/>
            <a:r>
              <a:rPr lang="en-US" altLang="zh-HK"/>
              <a:t>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80215" y="13608513"/>
            <a:ext cx="12240181" cy="32435599"/>
          </a:xfrm>
        </p:spPr>
        <p:txBody>
          <a:bodyPr/>
          <a:lstStyle/>
          <a:p>
            <a:pPr lvl="0"/>
            <a:r>
              <a:rPr lang="en-US" altLang="zh-HK"/>
              <a:t>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21443-B562-4B26-BFF3-6A7DE9ABA51F}" type="datetimeFigureOut">
              <a:rPr lang="zh-HK" altLang="en-US" smtClean="0"/>
              <a:t>2/7/2026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A60E2-AF75-4C51-B220-E41975EF96C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624854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721714"/>
            <a:ext cx="24840367" cy="9880968"/>
          </a:xfrm>
        </p:spPr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3784" y="12531669"/>
            <a:ext cx="12183928" cy="6141577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en-US" altLang="zh-HK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3784" y="18673247"/>
            <a:ext cx="12183928" cy="27465533"/>
          </a:xfrm>
        </p:spPr>
        <p:txBody>
          <a:bodyPr/>
          <a:lstStyle/>
          <a:p>
            <a:pPr lvl="0"/>
            <a:r>
              <a:rPr lang="en-US" altLang="zh-HK"/>
              <a:t>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580217" y="12531669"/>
            <a:ext cx="12243932" cy="6141577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en-US" altLang="zh-HK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580217" y="18673247"/>
            <a:ext cx="12243932" cy="27465533"/>
          </a:xfrm>
        </p:spPr>
        <p:txBody>
          <a:bodyPr/>
          <a:lstStyle/>
          <a:p>
            <a:pPr lvl="0"/>
            <a:r>
              <a:rPr lang="en-US" altLang="zh-HK"/>
              <a:t>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21443-B562-4B26-BFF3-6A7DE9ABA51F}" type="datetimeFigureOut">
              <a:rPr lang="zh-HK" altLang="en-US" smtClean="0"/>
              <a:t>2/7/2026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A60E2-AF75-4C51-B220-E41975EF96C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999671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21443-B562-4B26-BFF3-6A7DE9ABA51F}" type="datetimeFigureOut">
              <a:rPr lang="zh-HK" altLang="en-US" smtClean="0"/>
              <a:t>2/7/2026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A60E2-AF75-4C51-B220-E41975EF96C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989096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21443-B562-4B26-BFF3-6A7DE9ABA51F}" type="datetimeFigureOut">
              <a:rPr lang="zh-HK" altLang="en-US" smtClean="0"/>
              <a:t>2/7/2026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A60E2-AF75-4C51-B220-E41975EF96C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699561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3408045"/>
            <a:ext cx="9288887" cy="11928158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43932" y="7360442"/>
            <a:ext cx="14580215" cy="36328813"/>
          </a:xfrm>
        </p:spPr>
        <p:txBody>
          <a:bodyPr/>
          <a:lstStyle>
            <a:lvl1pPr>
              <a:defRPr sz="10079"/>
            </a:lvl1pPr>
            <a:lvl2pPr>
              <a:defRPr sz="8819"/>
            </a:lvl2pPr>
            <a:lvl3pPr>
              <a:defRPr sz="7559"/>
            </a:lvl3pPr>
            <a:lvl4pPr>
              <a:defRPr sz="6299"/>
            </a:lvl4pPr>
            <a:lvl5pPr>
              <a:defRPr sz="6299"/>
            </a:lvl5pPr>
            <a:lvl6pPr>
              <a:defRPr sz="6299"/>
            </a:lvl6pPr>
            <a:lvl7pPr>
              <a:defRPr sz="6299"/>
            </a:lvl7pPr>
            <a:lvl8pPr>
              <a:defRPr sz="6299"/>
            </a:lvl8pPr>
            <a:lvl9pPr>
              <a:defRPr sz="6299"/>
            </a:lvl9pPr>
          </a:lstStyle>
          <a:p>
            <a:pPr lvl="0"/>
            <a:r>
              <a:rPr lang="en-US" altLang="zh-HK"/>
              <a:t>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5336203"/>
            <a:ext cx="9288887" cy="28412212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en-US" altLang="zh-HK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21443-B562-4B26-BFF3-6A7DE9ABA51F}" type="datetimeFigureOut">
              <a:rPr lang="zh-HK" altLang="en-US" smtClean="0"/>
              <a:t>2/7/2026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A60E2-AF75-4C51-B220-E41975EF96C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6180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3408045"/>
            <a:ext cx="9288887" cy="11928158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43932" y="7360442"/>
            <a:ext cx="14580215" cy="36328813"/>
          </a:xfrm>
        </p:spPr>
        <p:txBody>
          <a:bodyPr anchor="t"/>
          <a:lstStyle>
            <a:lvl1pPr marL="0" indent="0">
              <a:buNone/>
              <a:defRPr sz="10079"/>
            </a:lvl1pPr>
            <a:lvl2pPr marL="1440043" indent="0">
              <a:buNone/>
              <a:defRPr sz="8819"/>
            </a:lvl2pPr>
            <a:lvl3pPr marL="2880086" indent="0">
              <a:buNone/>
              <a:defRPr sz="7559"/>
            </a:lvl3pPr>
            <a:lvl4pPr marL="4320129" indent="0">
              <a:buNone/>
              <a:defRPr sz="6299"/>
            </a:lvl4pPr>
            <a:lvl5pPr marL="5760171" indent="0">
              <a:buNone/>
              <a:defRPr sz="6299"/>
            </a:lvl5pPr>
            <a:lvl6pPr marL="7200214" indent="0">
              <a:buNone/>
              <a:defRPr sz="6299"/>
            </a:lvl6pPr>
            <a:lvl7pPr marL="8640257" indent="0">
              <a:buNone/>
              <a:defRPr sz="6299"/>
            </a:lvl7pPr>
            <a:lvl8pPr marL="10080300" indent="0">
              <a:buNone/>
              <a:defRPr sz="6299"/>
            </a:lvl8pPr>
            <a:lvl9pPr marL="11520343" indent="0">
              <a:buNone/>
              <a:defRPr sz="6299"/>
            </a:lvl9pPr>
          </a:lstStyle>
          <a:p>
            <a:r>
              <a:rPr lang="en-US" altLang="zh-HK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5336203"/>
            <a:ext cx="9288887" cy="28412212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en-US" altLang="zh-HK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21443-B562-4B26-BFF3-6A7DE9ABA51F}" type="datetimeFigureOut">
              <a:rPr lang="zh-HK" altLang="en-US" smtClean="0"/>
              <a:t>2/7/2026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A60E2-AF75-4C51-B220-E41975EF96C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290386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0029" y="2721714"/>
            <a:ext cx="24840367" cy="98809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029" y="13608513"/>
            <a:ext cx="24840367" cy="3243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HK"/>
              <a:t>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029" y="47381303"/>
            <a:ext cx="6480096" cy="27217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821443-B562-4B26-BFF3-6A7DE9ABA51F}" type="datetimeFigureOut">
              <a:rPr lang="zh-HK" altLang="en-US" smtClean="0"/>
              <a:t>2/7/2026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540141" y="47381303"/>
            <a:ext cx="9720143" cy="27217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340300" y="47381303"/>
            <a:ext cx="6480096" cy="27217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5A60E2-AF75-4C51-B220-E41975EF96CA}" type="slidenum">
              <a:rPr lang="zh-HK" altLang="en-US" smtClean="0"/>
              <a:t>‹#›</a:t>
            </a:fld>
            <a:endParaRPr lang="zh-HK" altLang="en-US"/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06CA99C8-FC37-3C4E-085C-ADFB3136511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-31975" y="215"/>
            <a:ext cx="28832399" cy="5060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9392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880086" rtl="0" eaLnBrk="1" latinLnBrk="0" hangingPunct="1">
        <a:lnSpc>
          <a:spcPct val="90000"/>
        </a:lnSpc>
        <a:spcBef>
          <a:spcPct val="0"/>
        </a:spcBef>
        <a:buNone/>
        <a:defRPr sz="1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0021" indent="-720021" algn="l" defTabSz="2880086" rtl="0" eaLnBrk="1" latinLnBrk="0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19" kern="1200">
          <a:solidFill>
            <a:schemeClr val="tx1"/>
          </a:solidFill>
          <a:latin typeface="+mn-lt"/>
          <a:ea typeface="+mn-ea"/>
          <a:cs typeface="+mn-cs"/>
        </a:defRPr>
      </a:lvl1pPr>
      <a:lvl2pPr marL="21600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600107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299" kern="1200">
          <a:solidFill>
            <a:schemeClr val="tx1"/>
          </a:solidFill>
          <a:latin typeface="+mn-lt"/>
          <a:ea typeface="+mn-ea"/>
          <a:cs typeface="+mn-cs"/>
        </a:defRPr>
      </a:lvl3pPr>
      <a:lvl4pPr marL="5040150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6480193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920236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9360278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800321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22403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1pPr>
      <a:lvl2pPr marL="14400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880086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3pPr>
      <a:lvl4pPr marL="4320129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5760171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200214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8640257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08030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15203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0324" y="7484346"/>
            <a:ext cx="23599775" cy="427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600324" y="7437496"/>
            <a:ext cx="23599775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zh-CN" sz="8000" b="1" dirty="0"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</a:rPr>
              <a:t>Abstract Title.</a:t>
            </a:r>
            <a:r>
              <a:rPr lang="en-US" altLang="zh-CN" sz="8000" i="1" dirty="0"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</a:rPr>
              <a:t> (Arial, size 80)</a:t>
            </a:r>
            <a:endParaRPr lang="en-US" altLang="zh-CN" sz="8000" b="1" dirty="0">
              <a:latin typeface="Arial" panose="020B0604020202020204" pitchFamily="34" charset="0"/>
              <a:ea typeface="黑体" panose="02010609060101010101" pitchFamily="49" charset="-122"/>
              <a:cs typeface="Arial" panose="020B0604020202020204" pitchFamily="34" charset="0"/>
            </a:endParaRPr>
          </a:p>
          <a:p>
            <a:pPr algn="ctr">
              <a:spcBef>
                <a:spcPct val="0"/>
              </a:spcBef>
            </a:pPr>
            <a:r>
              <a:rPr lang="en-US" altLang="zh-CN" sz="5000" dirty="0"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</a:rPr>
              <a:t>Names and countries/affiliations of all authors.</a:t>
            </a:r>
            <a:r>
              <a:rPr lang="zh-CN" altLang="en-US" sz="5000" dirty="0"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</a:rPr>
              <a:t> </a:t>
            </a:r>
            <a:r>
              <a:rPr lang="en-US" altLang="zh-CN" sz="5000" i="1" dirty="0"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</a:rPr>
              <a:t>(Arial, size 50)</a:t>
            </a:r>
            <a:endParaRPr lang="en-US" altLang="zh-CN" sz="5000" dirty="0">
              <a:latin typeface="Arial" panose="020B0604020202020204" pitchFamily="34" charset="0"/>
              <a:ea typeface="黑体" panose="02010609060101010101" pitchFamily="49" charset="-122"/>
              <a:cs typeface="Arial" panose="020B0604020202020204" pitchFamily="34" charset="0"/>
            </a:endParaRPr>
          </a:p>
          <a:p>
            <a:endParaRPr lang="zh-HK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11"/>
          <p:cNvSpPr txBox="1">
            <a:spLocks noChangeArrowheads="1"/>
          </p:cNvSpPr>
          <p:nvPr/>
        </p:nvSpPr>
        <p:spPr bwMode="auto">
          <a:xfrm>
            <a:off x="1052703" y="14767561"/>
            <a:ext cx="15235238" cy="23327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31661" tIns="115830" rIns="231661" bIns="115830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29686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29686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29686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29686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defTabSz="4561569" eaLnBrk="1" hangingPunct="1">
              <a:spcBef>
                <a:spcPct val="0"/>
              </a:spcBef>
              <a:buNone/>
              <a:defRPr/>
            </a:pPr>
            <a:r>
              <a:rPr lang="en-US" altLang="zh-CN" sz="5000" b="1" dirty="0">
                <a:latin typeface="Arial" panose="020B0604020202020204" pitchFamily="34" charset="0"/>
                <a:cs typeface="Arial" panose="020B0604020202020204" pitchFamily="34" charset="0"/>
              </a:rPr>
              <a:t>Background </a:t>
            </a:r>
            <a:r>
              <a:rPr lang="en-US" altLang="zh-CN" sz="5000" i="1" dirty="0"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</a:rPr>
              <a:t>(Arial, size 50)</a:t>
            </a:r>
          </a:p>
          <a:p>
            <a:pPr defTabSz="4561569" eaLnBrk="1" hangingPunct="1">
              <a:spcBef>
                <a:spcPct val="0"/>
              </a:spcBef>
              <a:buNone/>
              <a:defRPr/>
            </a:pPr>
            <a:r>
              <a:rPr lang="en-US" altLang="zh-CN" sz="5000" i="1" dirty="0">
                <a:solidFill>
                  <a:schemeClr val="accent2"/>
                </a:solidFill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</a:rPr>
              <a:t>———————————————————————</a:t>
            </a:r>
          </a:p>
          <a:p>
            <a:pPr algn="just" defTabSz="4561569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auctor nisi et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. Maecenas eros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blandit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vel,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aliquet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pharetra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Nullam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nunc at,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efficitur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. Mauris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facilisis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, convallis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massa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sed,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placerat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est.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Fusce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ultrices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rhoncus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 defTabSz="4561569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US" altLang="zh-CN" sz="5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4561569" eaLnBrk="1" hangingPunct="1">
              <a:spcBef>
                <a:spcPct val="0"/>
              </a:spcBef>
              <a:buNone/>
              <a:defRPr/>
            </a:pPr>
            <a:r>
              <a:rPr lang="en-US" altLang="zh-CN" sz="5000" b="1" dirty="0">
                <a:latin typeface="Arial" panose="020B0604020202020204" pitchFamily="34" charset="0"/>
                <a:cs typeface="Arial" panose="020B0604020202020204" pitchFamily="34" charset="0"/>
              </a:rPr>
              <a:t>Case Presentation </a:t>
            </a:r>
            <a:r>
              <a:rPr lang="en-US" altLang="zh-CN" sz="5000" i="1" dirty="0"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</a:rPr>
              <a:t>(Arial, size 50)</a:t>
            </a:r>
          </a:p>
          <a:p>
            <a:pPr algn="just" defTabSz="4561569" eaLnBrk="1" hangingPunct="1">
              <a:spcBef>
                <a:spcPct val="0"/>
              </a:spcBef>
              <a:buNone/>
              <a:defRPr/>
            </a:pPr>
            <a:r>
              <a:rPr lang="en-US" altLang="zh-CN" sz="5000" i="1" dirty="0">
                <a:solidFill>
                  <a:schemeClr val="accent2"/>
                </a:solidFill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</a:rPr>
              <a:t>———————————————————————</a:t>
            </a:r>
            <a:endParaRPr lang="en-US" altLang="zh-CN" sz="5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4561569" eaLnBrk="1" hangingPunct="1">
              <a:spcBef>
                <a:spcPct val="0"/>
              </a:spcBef>
              <a:buNone/>
              <a:defRPr/>
            </a:pP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auctor nisi et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. Maecenas eros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blandit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vel,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aliquet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pharetra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Nullam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nunc at,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efficitur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. Mauris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facilisis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, convallis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massa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sed,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placerat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est.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Fusce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ultrices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rhoncus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defTabSz="4561569" eaLnBrk="1" hangingPunct="1">
              <a:spcBef>
                <a:spcPct val="0"/>
              </a:spcBef>
              <a:buFontTx/>
              <a:buNone/>
              <a:defRPr/>
            </a:pPr>
            <a:endParaRPr lang="en-US" altLang="zh-CN" sz="5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4561569" eaLnBrk="1" hangingPunct="1">
              <a:spcBef>
                <a:spcPct val="0"/>
              </a:spcBef>
              <a:buNone/>
              <a:defRPr/>
            </a:pPr>
            <a:r>
              <a:rPr lang="en-US" altLang="zh-CN" sz="5000" b="1">
                <a:latin typeface="Arial" panose="020B0604020202020204" pitchFamily="34" charset="0"/>
                <a:cs typeface="Arial" panose="020B0604020202020204" pitchFamily="34" charset="0"/>
              </a:rPr>
              <a:t>Discussion </a:t>
            </a:r>
            <a:r>
              <a:rPr lang="en-US" altLang="zh-CN" sz="5000" i="1" dirty="0"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</a:rPr>
              <a:t>(Arial, size 50)</a:t>
            </a:r>
          </a:p>
          <a:p>
            <a:pPr defTabSz="4561569" eaLnBrk="1" hangingPunct="1">
              <a:spcBef>
                <a:spcPct val="0"/>
              </a:spcBef>
              <a:buNone/>
              <a:defRPr/>
            </a:pPr>
            <a:r>
              <a:rPr lang="en-US" altLang="zh-CN" sz="5000" i="1" dirty="0">
                <a:solidFill>
                  <a:schemeClr val="accent2"/>
                </a:solidFill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</a:rPr>
              <a:t>———————————————————————</a:t>
            </a:r>
            <a:endParaRPr lang="en-US" altLang="zh-CN" sz="5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4561569" eaLnBrk="1" hangingPunct="1">
              <a:spcBef>
                <a:spcPct val="0"/>
              </a:spcBef>
              <a:buNone/>
              <a:defRPr/>
            </a:pP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auctor nisi et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. Maecenas eros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blandit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vel,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aliquet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pharetra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Nullam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nunc at,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efficitur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. Mauris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facilisis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, convallis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massa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sed,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placerat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est.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Fusce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ultrices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rhoncus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defTabSz="4561569" eaLnBrk="1" hangingPunct="1">
              <a:spcBef>
                <a:spcPct val="0"/>
              </a:spcBef>
              <a:buFontTx/>
              <a:buNone/>
              <a:defRPr/>
            </a:pPr>
            <a:endParaRPr lang="zh-CN" altLang="en-US" sz="506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图片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6641072" y="15298475"/>
            <a:ext cx="11490118" cy="14220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矩形 15"/>
          <p:cNvSpPr>
            <a:spLocks noChangeArrowheads="1"/>
          </p:cNvSpPr>
          <p:nvPr/>
        </p:nvSpPr>
        <p:spPr bwMode="auto">
          <a:xfrm>
            <a:off x="16637000" y="30423451"/>
            <a:ext cx="11498263" cy="8697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31661" tIns="115830" rIns="231661" bIns="11583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5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3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1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9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9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45608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45608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45608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45608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zh-CN" sz="5000" b="1" dirty="0">
                <a:latin typeface="Arial" panose="020B0604020202020204" pitchFamily="34" charset="0"/>
                <a:cs typeface="Arial" panose="020B0604020202020204" pitchFamily="34" charset="0"/>
              </a:rPr>
              <a:t>Conclusions </a:t>
            </a:r>
            <a:r>
              <a:rPr lang="en-US" altLang="zh-CN" sz="5000" i="1" dirty="0"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</a:rPr>
              <a:t>(Arial, size 50)</a:t>
            </a:r>
          </a:p>
          <a:p>
            <a:pPr>
              <a:spcBef>
                <a:spcPct val="0"/>
              </a:spcBef>
              <a:buNone/>
            </a:pPr>
            <a:r>
              <a:rPr lang="en-US" altLang="zh-CN" sz="5000" i="1" dirty="0">
                <a:solidFill>
                  <a:schemeClr val="accent2"/>
                </a:solidFill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</a:rPr>
              <a:t>—————————————————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auctor nisi et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. Maecenas eros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blandit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vel,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aliquet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pharetra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Nullam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nunc at,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efficitur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. Mauris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facilisis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, convallis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massa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sed,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placerat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est.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Fusce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ultrices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rhoncus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2" name="TextBox 11">
            <a:extLst>
              <a:ext uri="{FF2B5EF4-FFF2-40B4-BE49-F238E27FC236}">
                <a16:creationId xmlns:a16="http://schemas.microsoft.com/office/drawing/2014/main" id="{87B92AA7-77F6-BAD5-9D43-CC04163769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36999" y="29291860"/>
            <a:ext cx="11498263" cy="84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31661" tIns="115830" rIns="231661" bIns="115830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29686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29686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29686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29686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defTabSz="4561569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zh-CN" sz="4000" dirty="0">
                <a:latin typeface="Arial" panose="020B0604020202020204" pitchFamily="34" charset="0"/>
                <a:cs typeface="Arial" panose="020B0604020202020204" pitchFamily="34" charset="0"/>
              </a:rPr>
              <a:t>Figure 1 (</a:t>
            </a:r>
            <a:r>
              <a:rPr lang="en-US" altLang="zh-CN" sz="4000" dirty="0"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</a:rPr>
              <a:t>Arial, size 40)</a:t>
            </a:r>
            <a:endParaRPr lang="zh-CN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矩形 15">
            <a:extLst>
              <a:ext uri="{FF2B5EF4-FFF2-40B4-BE49-F238E27FC236}">
                <a16:creationId xmlns:a16="http://schemas.microsoft.com/office/drawing/2014/main" id="{3102B249-E25F-07D3-991D-E2DB837A48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36999" y="38839636"/>
            <a:ext cx="11498263" cy="2419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31661" tIns="115830" rIns="231661" bIns="11583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5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3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1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9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9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45608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45608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45608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45608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5000" b="1" dirty="0"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</a:p>
          <a:p>
            <a:pPr marL="914400" indent="-914400">
              <a:spcBef>
                <a:spcPct val="0"/>
              </a:spcBef>
              <a:buFont typeface="+mj-lt"/>
              <a:buAutoNum type="arabicPeriod"/>
            </a:pPr>
            <a:r>
              <a:rPr lang="en-US" altLang="zh-CN" sz="3000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altLang="zh-CN" sz="30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altLang="zh-CN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3200" i="1" dirty="0"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</a:rPr>
              <a:t>(Arial, size 30)</a:t>
            </a:r>
            <a:endParaRPr lang="en-US" altLang="zh-CN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indent="-914400">
              <a:spcBef>
                <a:spcPct val="0"/>
              </a:spcBef>
              <a:buFont typeface="+mj-lt"/>
              <a:buAutoNum type="arabicPeriod"/>
            </a:pPr>
            <a:r>
              <a:rPr lang="en-US" altLang="zh-CN" sz="30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altLang="zh-CN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30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altLang="zh-CN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30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altLang="zh-CN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2800" i="1" dirty="0"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</a:rPr>
              <a:t>(Arial, size 30)</a:t>
            </a:r>
            <a:endParaRPr lang="en-US" altLang="zh-CN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indent="-914400">
              <a:spcBef>
                <a:spcPct val="0"/>
              </a:spcBef>
              <a:buFont typeface="+mj-lt"/>
              <a:buAutoNum type="arabicPeriod"/>
            </a:pPr>
            <a:r>
              <a:rPr lang="en-US" altLang="zh-CN" sz="3000" dirty="0">
                <a:latin typeface="Arial" panose="020B0604020202020204" pitchFamily="34" charset="0"/>
                <a:cs typeface="Arial" panose="020B0604020202020204" pitchFamily="34" charset="0"/>
              </a:rPr>
              <a:t>Maecenas eros </a:t>
            </a:r>
            <a:r>
              <a:rPr lang="en-US" altLang="zh-CN" sz="3000" dirty="0" err="1"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US" altLang="zh-CN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2800" i="1" dirty="0"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</a:rPr>
              <a:t>(Arial, size 30)</a:t>
            </a:r>
            <a:endParaRPr lang="en-US" altLang="zh-CN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42959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119</TotalTime>
  <Words>331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dhito ch</cp:lastModifiedBy>
  <cp:revision>18</cp:revision>
  <dcterms:created xsi:type="dcterms:W3CDTF">2016-12-10T05:16:55Z</dcterms:created>
  <dcterms:modified xsi:type="dcterms:W3CDTF">2026-07-02T04:48:01Z</dcterms:modified>
</cp:coreProperties>
</file>