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28800425" cy="5112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65" autoAdjust="0"/>
    <p:restoredTop sz="94660"/>
  </p:normalViewPr>
  <p:slideViewPr>
    <p:cSldViewPr snapToGrid="0">
      <p:cViewPr>
        <p:scale>
          <a:sx n="10" d="100"/>
          <a:sy n="10" d="100"/>
        </p:scale>
        <p:origin x="2248" y="-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415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95B1D-EF50-4B84-959A-BDA66AC68431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59050" y="1143000"/>
            <a:ext cx="17399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3C8F1-619E-49FA-BF79-4A8CE7A06A1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99661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1pPr>
    <a:lvl2pPr marL="1918091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2pPr>
    <a:lvl3pPr marL="3836182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3pPr>
    <a:lvl4pPr marL="5754273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4pPr>
    <a:lvl5pPr marL="7672365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5pPr>
    <a:lvl6pPr marL="9590456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6pPr>
    <a:lvl7pPr marL="11508547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7pPr>
    <a:lvl8pPr marL="13426638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8pPr>
    <a:lvl9pPr marL="15344729" algn="l" defTabSz="3836182" rtl="0" eaLnBrk="1" latinLnBrk="0" hangingPunct="1">
      <a:defRPr sz="503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8366281"/>
            <a:ext cx="24480361" cy="17797568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6850192"/>
            <a:ext cx="21600319" cy="12342326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US" altLang="zh-HK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7410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13829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721703"/>
            <a:ext cx="6210092" cy="43322409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721703"/>
            <a:ext cx="18270270" cy="43322409"/>
          </a:xfrm>
        </p:spPr>
        <p:txBody>
          <a:bodyPr vert="eaVert"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87777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5039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2744683"/>
            <a:ext cx="24840367" cy="21264777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34210633"/>
            <a:ext cx="24840367" cy="11182644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6104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3608513"/>
            <a:ext cx="12240181" cy="32435599"/>
          </a:xfrm>
        </p:spPr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3608513"/>
            <a:ext cx="12240181" cy="32435599"/>
          </a:xfrm>
        </p:spPr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24854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721714"/>
            <a:ext cx="24840367" cy="9880968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2531669"/>
            <a:ext cx="12183928" cy="6141577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8673247"/>
            <a:ext cx="12183928" cy="27465533"/>
          </a:xfrm>
        </p:spPr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2531669"/>
            <a:ext cx="12243932" cy="6141577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8673247"/>
            <a:ext cx="12243932" cy="27465533"/>
          </a:xfrm>
        </p:spPr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9967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89096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9956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3408045"/>
            <a:ext cx="9288887" cy="11928158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7360442"/>
            <a:ext cx="14580215" cy="3632881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5336203"/>
            <a:ext cx="9288887" cy="28412212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180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3408045"/>
            <a:ext cx="9288887" cy="11928158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7360442"/>
            <a:ext cx="14580215" cy="3632881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5336203"/>
            <a:ext cx="9288887" cy="28412212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9038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721714"/>
            <a:ext cx="24840367" cy="9880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3608513"/>
            <a:ext cx="24840367" cy="3243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7381303"/>
            <a:ext cx="6480096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21443-B562-4B26-BFF3-6A7DE9ABA51F}" type="datetimeFigureOut">
              <a:rPr lang="zh-HK" altLang="en-US" smtClean="0"/>
              <a:t>2/7/2026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7381303"/>
            <a:ext cx="9720143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7381303"/>
            <a:ext cx="6480096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A60E2-AF75-4C51-B220-E41975EF96C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06CA99C8-FC37-3C4E-085C-ADFB3136511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31975" y="215"/>
            <a:ext cx="28832399" cy="5060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9392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324" y="7484346"/>
            <a:ext cx="23599775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00324" y="7437496"/>
            <a:ext cx="23599775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zh-CN" sz="8000" b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Abstract Title.</a:t>
            </a:r>
            <a:r>
              <a:rPr lang="en-US" altLang="zh-CN" sz="80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 (Arial, size 80)</a:t>
            </a:r>
            <a:endParaRPr lang="en-US" altLang="zh-CN" sz="8000" b="1" dirty="0"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en-US" altLang="zh-CN" sz="5000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Names and countries/affiliations of all authors.</a:t>
            </a:r>
            <a:r>
              <a:rPr lang="zh-CN" altLang="en-US" sz="5000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altLang="zh-CN" sz="50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50)</a:t>
            </a:r>
            <a:endParaRPr lang="en-US" altLang="zh-CN" sz="5000" dirty="0"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endParaRPr lang="zh-HK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1052703" y="14767561"/>
            <a:ext cx="15235238" cy="31791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31661" tIns="115830" rIns="231661" bIns="115830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b="1" dirty="0">
                <a:latin typeface="Arial" panose="020B0604020202020204" pitchFamily="34" charset="0"/>
                <a:cs typeface="Arial" panose="020B0604020202020204" pitchFamily="34" charset="0"/>
              </a:rPr>
              <a:t>Background </a:t>
            </a:r>
            <a:r>
              <a:rPr lang="en-US" altLang="zh-CN" sz="50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50)</a:t>
            </a:r>
          </a:p>
          <a:p>
            <a:pPr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i="1" dirty="0">
                <a:solidFill>
                  <a:schemeClr val="accent2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———————————————————————</a:t>
            </a:r>
          </a:p>
          <a:p>
            <a:pPr algn="just" defTabSz="4561569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auctor nisi et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Maecenas eros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vel,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nunc at,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Mauris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convallis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sed,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est.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 defTabSz="4561569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altLang="zh-CN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b="1" dirty="0">
                <a:latin typeface="Arial" panose="020B0604020202020204" pitchFamily="34" charset="0"/>
                <a:cs typeface="Arial" panose="020B0604020202020204" pitchFamily="34" charset="0"/>
              </a:rPr>
              <a:t>Objective </a:t>
            </a:r>
            <a:r>
              <a:rPr lang="en-US" altLang="zh-CN" sz="50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50)</a:t>
            </a:r>
          </a:p>
          <a:p>
            <a:pPr algn="just"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i="1" dirty="0">
                <a:solidFill>
                  <a:schemeClr val="accent2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———————————————————————</a:t>
            </a:r>
            <a:endParaRPr lang="en-US" altLang="zh-CN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auctor nisi et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Maecenas eros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vel,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nunc at,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Mauris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convallis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sed,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est.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defTabSz="4561569" eaLnBrk="1" hangingPunct="1">
              <a:spcBef>
                <a:spcPct val="0"/>
              </a:spcBef>
              <a:buFontTx/>
              <a:buNone/>
              <a:defRPr/>
            </a:pPr>
            <a:endParaRPr lang="en-US" altLang="zh-CN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b="1" dirty="0">
                <a:latin typeface="Arial" panose="020B0604020202020204" pitchFamily="34" charset="0"/>
                <a:cs typeface="Arial" panose="020B0604020202020204" pitchFamily="34" charset="0"/>
              </a:rPr>
              <a:t>Methods </a:t>
            </a:r>
            <a:r>
              <a:rPr lang="en-US" altLang="zh-CN" sz="50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50)</a:t>
            </a:r>
          </a:p>
          <a:p>
            <a:pPr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i="1" dirty="0">
                <a:solidFill>
                  <a:schemeClr val="accent2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———————————————————————</a:t>
            </a:r>
            <a:endParaRPr lang="en-US" altLang="zh-CN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auctor nisi et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Maecenas eros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vel,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nunc at,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Mauris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convallis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sed,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est.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 defTabSz="4561569" eaLnBrk="1" hangingPunct="1">
              <a:spcBef>
                <a:spcPct val="0"/>
              </a:spcBef>
              <a:buNone/>
              <a:defRPr/>
            </a:pPr>
            <a:endParaRPr lang="en-US" altLang="zh-CN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b="1" dirty="0">
                <a:latin typeface="Arial" panose="020B0604020202020204" pitchFamily="34" charset="0"/>
                <a:cs typeface="Arial" panose="020B0604020202020204" pitchFamily="34" charset="0"/>
              </a:rPr>
              <a:t>Results </a:t>
            </a:r>
            <a:r>
              <a:rPr lang="en-US" altLang="zh-CN" sz="50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50)</a:t>
            </a:r>
          </a:p>
          <a:p>
            <a:pPr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i="1" dirty="0">
                <a:solidFill>
                  <a:schemeClr val="accent2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———————————————————————</a:t>
            </a:r>
            <a:endParaRPr lang="en-US" altLang="zh-CN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561569" eaLnBrk="1" hangingPunct="1">
              <a:spcBef>
                <a:spcPct val="0"/>
              </a:spcBef>
              <a:buNone/>
              <a:defRPr/>
            </a:pP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auctor nisi et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Maecenas eros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vel,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nunc at,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Mauris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convallis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sed,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est.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 defTabSz="4561569" eaLnBrk="1" hangingPunct="1">
              <a:spcBef>
                <a:spcPct val="0"/>
              </a:spcBef>
              <a:buNone/>
              <a:defRPr/>
            </a:pPr>
            <a:endParaRPr lang="en-US" altLang="zh-CN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61569" eaLnBrk="1" hangingPunct="1">
              <a:spcBef>
                <a:spcPct val="0"/>
              </a:spcBef>
              <a:buFontTx/>
              <a:buNone/>
              <a:defRPr/>
            </a:pPr>
            <a:endParaRPr lang="zh-CN" altLang="en-US" sz="506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图片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641072" y="15298475"/>
            <a:ext cx="11490118" cy="14220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15"/>
          <p:cNvSpPr>
            <a:spLocks noChangeArrowheads="1"/>
          </p:cNvSpPr>
          <p:nvPr/>
        </p:nvSpPr>
        <p:spPr bwMode="auto">
          <a:xfrm>
            <a:off x="16637000" y="30423451"/>
            <a:ext cx="11498263" cy="8697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31661" tIns="115830" rIns="231661" bIns="11583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CN" sz="5000" b="1" dirty="0">
                <a:latin typeface="Arial" panose="020B0604020202020204" pitchFamily="34" charset="0"/>
                <a:cs typeface="Arial" panose="020B0604020202020204" pitchFamily="34" charset="0"/>
              </a:rPr>
              <a:t>Conclusions </a:t>
            </a:r>
            <a:r>
              <a:rPr lang="en-US" altLang="zh-CN" sz="50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50)</a:t>
            </a:r>
          </a:p>
          <a:p>
            <a:pPr>
              <a:spcBef>
                <a:spcPct val="0"/>
              </a:spcBef>
              <a:buNone/>
            </a:pPr>
            <a:r>
              <a:rPr lang="en-US" altLang="zh-CN" sz="5000" i="1" dirty="0">
                <a:solidFill>
                  <a:schemeClr val="accent2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—————————————————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auctor nisi et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Maecenas eros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vel,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nunc at,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Mauris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, convallis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sed,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est.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50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altLang="zh-CN" sz="5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" name="TextBox 11">
            <a:extLst>
              <a:ext uri="{FF2B5EF4-FFF2-40B4-BE49-F238E27FC236}">
                <a16:creationId xmlns:a16="http://schemas.microsoft.com/office/drawing/2014/main" id="{87B92AA7-77F6-BAD5-9D43-CC0416376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6999" y="29291860"/>
            <a:ext cx="11498263" cy="8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31661" tIns="115830" rIns="231661" bIns="115830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defTabSz="4561569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CN" sz="4000" dirty="0">
                <a:latin typeface="Arial" panose="020B0604020202020204" pitchFamily="34" charset="0"/>
                <a:cs typeface="Arial" panose="020B0604020202020204" pitchFamily="34" charset="0"/>
              </a:rPr>
              <a:t>Figure 1 (</a:t>
            </a:r>
            <a:r>
              <a:rPr lang="en-US" altLang="zh-CN" sz="4000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Arial, size 40)</a:t>
            </a:r>
            <a:endParaRPr lang="zh-CN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矩形 15">
            <a:extLst>
              <a:ext uri="{FF2B5EF4-FFF2-40B4-BE49-F238E27FC236}">
                <a16:creationId xmlns:a16="http://schemas.microsoft.com/office/drawing/2014/main" id="{3102B249-E25F-07D3-991D-E2DB837A4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6999" y="38839636"/>
            <a:ext cx="11498263" cy="2419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31661" tIns="115830" rIns="231661" bIns="11583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6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5000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marL="914400" indent="-914400">
              <a:spcBef>
                <a:spcPct val="0"/>
              </a:spcBef>
              <a:buFont typeface="+mj-lt"/>
              <a:buAutoNum type="arabicPeriod"/>
            </a:pP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altLang="zh-CN" sz="3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2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30)</a:t>
            </a:r>
            <a:endParaRPr lang="en-US" altLang="zh-C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indent="-914400">
              <a:spcBef>
                <a:spcPct val="0"/>
              </a:spcBef>
              <a:buFont typeface="+mj-lt"/>
              <a:buAutoNum type="arabicPeriod"/>
            </a:pPr>
            <a:r>
              <a:rPr lang="en-US" altLang="zh-CN" sz="3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8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30)</a:t>
            </a:r>
            <a:endParaRPr lang="en-US" altLang="zh-C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indent="-914400">
              <a:spcBef>
                <a:spcPct val="0"/>
              </a:spcBef>
              <a:buFont typeface="+mj-lt"/>
              <a:buAutoNum type="arabicPeriod"/>
            </a:pP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Maecenas eros </a:t>
            </a:r>
            <a:r>
              <a:rPr lang="en-US" altLang="zh-CN" sz="3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altLang="zh-CN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800" i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(Arial, size 30)</a:t>
            </a:r>
            <a:endParaRPr lang="en-US" altLang="zh-C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295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397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dhito ch</cp:lastModifiedBy>
  <cp:revision>18</cp:revision>
  <dcterms:created xsi:type="dcterms:W3CDTF">2016-12-10T05:16:55Z</dcterms:created>
  <dcterms:modified xsi:type="dcterms:W3CDTF">2026-07-02T04:47:24Z</dcterms:modified>
</cp:coreProperties>
</file>